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de34edcc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de34edcc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e11312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de1131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f5570f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df5570f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f5570f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f5570f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df5570f3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df5570f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f5570f3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f5570f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f5570f3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df5570f3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df5570f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df5570f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f5570f3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f5570f3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22b28da8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22b28da8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2b28da8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22b28da8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f5570f3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f5570f3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f5570f3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df5570f3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22b3008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22b3008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22b3008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22b3008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22b30089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22b30089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22b3008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22b3008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2b3008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22b3008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22b30089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22b30089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2b30089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2b30089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b679a743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b679a743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2b30089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2b30089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f1a379d2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f1a379d2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22b28da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22b28da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22b28da8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22b28da8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22b28da8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22b28da8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22b28da8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22b28da8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22b28da8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22b28da8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22b28da8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22b28da8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2b28da8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22b28da8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26ccf1c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26ccf1c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de34edc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de34edc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6ccf1c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6ccf1c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e34edc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de34edc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f1a379d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f1a379d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1a379d2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1a379d2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f1a379d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f1a379d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de34edc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de34edc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7 - Geospatial Analysis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025" y="3335416"/>
            <a:ext cx="1303675" cy="8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 - geometrías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720900" y="1404125"/>
            <a:ext cx="150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POINT(5 2)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725" y="879524"/>
            <a:ext cx="1378925" cy="14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9175" y="2512375"/>
            <a:ext cx="35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LINESTRING (1 5, 4 4, 4 1, 2 2, 3 2)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66488"/>
            <a:ext cx="1243723" cy="14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24675" y="3948150"/>
            <a:ext cx="35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POLYGON ((1 5, 2 2, 4 1, 4 4, 1 5))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452" y="3434384"/>
            <a:ext cx="1378925" cy="142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97" y="3209928"/>
            <a:ext cx="2956000" cy="19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 - geometrías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5" y="1274151"/>
            <a:ext cx="2135004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1775" y="577227"/>
            <a:ext cx="2328375" cy="15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404" y="1786838"/>
            <a:ext cx="295600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675" y="2356175"/>
            <a:ext cx="3336632" cy="1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687" y="3791776"/>
            <a:ext cx="3482100" cy="11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juntamos todo?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700"/>
            <a:ext cx="5121075" cy="3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375" y="1978900"/>
            <a:ext cx="3297925" cy="21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 Data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425" y="599825"/>
            <a:ext cx="4970625" cy="23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125" y="2837075"/>
            <a:ext cx="3952276" cy="23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Coordenadas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00" y="1637825"/>
            <a:ext cx="5271675" cy="21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Coordenadas Geográficas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900" y="1889850"/>
            <a:ext cx="2634525" cy="230834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14850" y="1613650"/>
            <a:ext cx="549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Emplean 2 valores, Latitud y Longitud que miden distancias angulares.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se miden en metros.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representan con una superficie esférica o </a:t>
            </a:r>
            <a:r>
              <a:rPr lang="en"/>
              <a:t>elipsoide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tipo de elipsoide representa el datum dentro del CRS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Puede ser geocéntrica (Ej WGS84) o local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Coordenadas Proyectadas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314850" y="1613650"/>
            <a:ext cx="570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Coordenadas cartesianas de superficie implicitamente plana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Poseen un origen, eje X, eje Y, y una unidad lineal de medición (Ej metros)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basan en coordenadas Geográficas que son proyectadas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proyección distorsiona propiedades (Area, dirección y forma)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pueden preservar sólo 2 de 3 propiedades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Suelen ser cónicas, cilíndricas o planares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425" y="2518875"/>
            <a:ext cx="3244575" cy="1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Coordenadas Proyectadas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5" y="922825"/>
            <a:ext cx="5285450" cy="36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0" y="837550"/>
            <a:ext cx="5837427" cy="4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874" y="1211450"/>
            <a:ext cx="3539650" cy="3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5516550" y="4414550"/>
            <a:ext cx="11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Mercator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52" y="903125"/>
            <a:ext cx="2259023" cy="203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Transformaciones de CRS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75" y="1431300"/>
            <a:ext cx="7214001" cy="35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86700" y="7048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Por qué aprender análisis geoespacial?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geoespacial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961775" y="15244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Para analizar visualizar y modelar data geográfica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655850" y="2433850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Por qué en R?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089850" y="3073400"/>
            <a:ext cx="58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Ofrece un ecosistema de grandes capacidades estadísticas, opciones de visualización y IDEs que permiten trabajar con los datos de manera muy amigable.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Transformaciones de CRS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325" y="928350"/>
            <a:ext cx="4502971" cy="4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05" y="864325"/>
            <a:ext cx="5538229" cy="413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Juguemos con capas</a:t>
            </a:r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132700" y="909500"/>
            <a:ext cx="72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Importamos Barrios y comunas de CABA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75" y="2977975"/>
            <a:ext cx="16097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825" y="3019325"/>
            <a:ext cx="158115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50" y="3056673"/>
            <a:ext cx="1464351" cy="1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3600"/>
            <a:ext cx="76962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Juguemos con capas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9400"/>
            <a:ext cx="6732901" cy="1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25" y="3229975"/>
            <a:ext cx="6967700" cy="1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" y="1070150"/>
            <a:ext cx="7201650" cy="40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Mostremos 5000 puntos aleatorios del RUS 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075"/>
            <a:ext cx="3194550" cy="3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625" y="1437988"/>
            <a:ext cx="40481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325" y="1479800"/>
            <a:ext cx="40481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88975"/>
            <a:ext cx="5066949" cy="5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9300" y="1514325"/>
            <a:ext cx="2776298" cy="2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50" y="3479495"/>
            <a:ext cx="5084238" cy="5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Dónde están todas las ferias de la ciudad?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5" y="2293475"/>
            <a:ext cx="5670625" cy="17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450" y="2234975"/>
            <a:ext cx="3113650" cy="204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Data Wrangling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19240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900"/>
            <a:ext cx="7521037" cy="36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Data Wrangling</a:t>
            </a:r>
            <a:endParaRPr/>
          </a:p>
        </p:txBody>
      </p:sp>
      <p:sp>
        <p:nvSpPr>
          <p:cNvPr id="253" name="Google Shape;253;p38"/>
          <p:cNvSpPr txBox="1"/>
          <p:nvPr/>
        </p:nvSpPr>
        <p:spPr>
          <a:xfrm>
            <a:off x="255400" y="966875"/>
            <a:ext cx="727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Sumemos las áreas y la población. Promediemos la Esp. de vida y el PBI per cápita y agreguemos los polígonos de cada continente. Luego grafiquemos ambos continentes con la densidad demográfica expresada como: población y población/área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2275"/>
            <a:ext cx="402907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975" y="2701110"/>
            <a:ext cx="4876799" cy="135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Data Wrangling</a:t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5" y="1254250"/>
            <a:ext cx="3987000" cy="16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00" y="3164975"/>
            <a:ext cx="5663124" cy="13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Data Wrangling</a:t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00" y="844225"/>
            <a:ext cx="58959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00" y="3536329"/>
            <a:ext cx="3213400" cy="13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Data Wrangling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0" y="1243000"/>
            <a:ext cx="40481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9675"/>
            <a:ext cx="40481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vs GUI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00" y="2471500"/>
            <a:ext cx="69246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237" y="1921000"/>
            <a:ext cx="1731414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849" y="1651426"/>
            <a:ext cx="1097549" cy="8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Espaciales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255400" y="966875"/>
            <a:ext cx="72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Permiten modificar objetos espaciales de acuerdo  a su ubicación y forma empleando otros objetos espaciales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288200" y="1939200"/>
            <a:ext cx="72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Subseteo espacial: permite filtrar objetos espaciales basados en relaciones topológicas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625" y="2771475"/>
            <a:ext cx="3498610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Subsetting CABA</a:t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56575" y="869975"/>
            <a:ext cx="63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Usemos Spatial subsetting para encontrar usos de suelo asociados a Hoteles y Gastronomía en Palermo y Flores. Grafiquemos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56575" y="1774025"/>
            <a:ext cx="72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1 - Observemos categorías en RUS y filtremos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5" y="2298500"/>
            <a:ext cx="26574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050" y="1931525"/>
            <a:ext cx="4410350" cy="128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3"/>
          <p:cNvCxnSpPr/>
          <p:nvPr/>
        </p:nvCxnSpPr>
        <p:spPr>
          <a:xfrm>
            <a:off x="3102725" y="2955800"/>
            <a:ext cx="78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525" y="4123163"/>
            <a:ext cx="542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9099" y="1690132"/>
            <a:ext cx="3134900" cy="345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Subsetting CABA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0" y="970550"/>
            <a:ext cx="72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- Identificamos barrios de interés y los filtramos del SF Dataframe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4050"/>
            <a:ext cx="4362725" cy="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73" y="2774350"/>
            <a:ext cx="4679175" cy="7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375" y="1791825"/>
            <a:ext cx="2721075" cy="33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Subsetting CABA</a:t>
            </a:r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0" y="970550"/>
            <a:ext cx="72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3 - Usamos </a:t>
            </a:r>
            <a:r>
              <a:rPr i="1" lang="en" sz="1600">
                <a:latin typeface="Calibri"/>
                <a:ea typeface="Calibri"/>
                <a:cs typeface="Calibri"/>
                <a:sym typeface="Calibri"/>
              </a:rPr>
              <a:t>palermo_flores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para subsetear el recorte del RUS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25" y="1532725"/>
            <a:ext cx="403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/>
        </p:nvSpPr>
        <p:spPr>
          <a:xfrm>
            <a:off x="49775" y="2289050"/>
            <a:ext cx="72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4 - Graficamos con todas las capas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575" y="2858325"/>
            <a:ext cx="2496862" cy="21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75" y="3213900"/>
            <a:ext cx="6221599" cy="12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Join Espacial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5" y="2002000"/>
            <a:ext cx="8839199" cy="134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Apliquémoslo a CABA</a:t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75" y="1235075"/>
            <a:ext cx="5942475" cy="13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0" y="2571749"/>
            <a:ext cx="7946375" cy="7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75" y="3858774"/>
            <a:ext cx="29337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903" y="1978550"/>
            <a:ext cx="3023750" cy="297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Apliquémoslo a CABA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00" y="885650"/>
            <a:ext cx="2450025" cy="26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3" y="4059875"/>
            <a:ext cx="43243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5888" y="2013400"/>
            <a:ext cx="4873263" cy="308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Relaciones topológicas</a:t>
            </a: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831350"/>
            <a:ext cx="3875225" cy="29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175" y="1724675"/>
            <a:ext cx="3674900" cy="2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825" y="1079138"/>
            <a:ext cx="27813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/>
          <p:nvPr/>
        </p:nvSpPr>
        <p:spPr>
          <a:xfrm>
            <a:off x="2346450" y="3889400"/>
            <a:ext cx="1745700" cy="16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Geométricas</a:t>
            </a:r>
            <a:endParaRPr/>
          </a:p>
        </p:txBody>
      </p:sp>
      <p:sp>
        <p:nvSpPr>
          <p:cNvPr id="353" name="Google Shape;353;p50"/>
          <p:cNvSpPr txBox="1"/>
          <p:nvPr/>
        </p:nvSpPr>
        <p:spPr>
          <a:xfrm>
            <a:off x="56575" y="869975"/>
            <a:ext cx="63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Centroides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189275" y="1606175"/>
            <a:ext cx="63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Identifican el centro de objetos geográficos, permiten generar un resumen (un punto) que representa objetos más complejos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105550" y="2755625"/>
            <a:ext cx="63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Identifiquemos el centroide de cada comuna!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275" y="2425300"/>
            <a:ext cx="2697775" cy="26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75" y="3422200"/>
            <a:ext cx="53816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 Geométricas</a:t>
            </a:r>
            <a:endParaRPr/>
          </a:p>
        </p:txBody>
      </p:sp>
      <p:sp>
        <p:nvSpPr>
          <p:cNvPr id="363" name="Google Shape;363;p51"/>
          <p:cNvSpPr txBox="1"/>
          <p:nvPr/>
        </p:nvSpPr>
        <p:spPr>
          <a:xfrm>
            <a:off x="56575" y="869975"/>
            <a:ext cx="63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Buffers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189275" y="1606175"/>
            <a:ext cx="63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Polígonos que representan el área dentro de una distancia sobre una geometría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105550" y="2755625"/>
            <a:ext cx="63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Armemos buffers de 1 Km sobre los centroides!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5" y="3422200"/>
            <a:ext cx="53816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850" y="2497475"/>
            <a:ext cx="2402580" cy="24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50" y="782375"/>
            <a:ext cx="5855612" cy="413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78" y="184850"/>
            <a:ext cx="1296725" cy="3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419" y="2172550"/>
            <a:ext cx="3399575" cy="21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Ejercicio</a:t>
            </a:r>
            <a:endParaRPr/>
          </a:p>
        </p:txBody>
      </p:sp>
      <p:sp>
        <p:nvSpPr>
          <p:cNvPr id="374" name="Google Shape;374;p52"/>
          <p:cNvSpPr txBox="1"/>
          <p:nvPr/>
        </p:nvSpPr>
        <p:spPr>
          <a:xfrm>
            <a:off x="56575" y="869975"/>
            <a:ext cx="63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05550" y="838700"/>
            <a:ext cx="631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ferias de la ciudad se encuentran dentro de los buffers de 1Km de los centroides de las comunas???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25" y="2285325"/>
            <a:ext cx="5941100" cy="1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575" y="1266825"/>
            <a:ext cx="47434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350" y="1612374"/>
            <a:ext cx="6672175" cy="27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25" y="41750"/>
            <a:ext cx="1171075" cy="1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734125" y="212175"/>
            <a:ext cx="4769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geocomputacional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243525" y="1248625"/>
            <a:ext cx="585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Es un tipo de geografía cuantitativa basada en aplicaciones creativas y experimentales y el desarrollo de nuevas herramientas y métodos. En resúmen,  una aproximación científica a los datos geográficos.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00" y="2753100"/>
            <a:ext cx="1891370" cy="2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5" y="2468275"/>
            <a:ext cx="5216724" cy="26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geográficos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55700" y="1366725"/>
            <a:ext cx="20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Datos Vectoriales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02475" y="3176825"/>
            <a:ext cx="20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Raster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708900" y="1766425"/>
            <a:ext cx="727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Representación del mundo a partir de puntos, líneas y polígonos, con bordes definidos y alta precisión. Siempre que hay bordes discretos solemos manejar este tipo de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807800" y="3683450"/>
            <a:ext cx="72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Divide la superficie en celdas de tamaño constante, son consistentes en el espacio y escalables, comunes en data de satélites, sensores, 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260675" y="1376950"/>
            <a:ext cx="7727100" cy="13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 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132700" y="909500"/>
            <a:ext cx="727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 basa en puntos ubicados en un espacio (Sistema de Coordenadas de Referencia - CRS)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Generalmente operamos en 2 dimensiones (x e y). CRS más conocido usa latitud y longitud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625" y="2571750"/>
            <a:ext cx="5136704" cy="23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 - geometrías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00" y="897300"/>
            <a:ext cx="4133876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